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092"/>
    <a:srgbClr val="005BAA"/>
    <a:srgbClr val="008436"/>
    <a:srgbClr val="B5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0"/>
    <p:restoredTop sz="94869"/>
  </p:normalViewPr>
  <p:slideViewPr>
    <p:cSldViewPr snapToGrid="0" snapToObjects="1">
      <p:cViewPr varScale="1">
        <p:scale>
          <a:sx n="135" d="100"/>
          <a:sy n="135" d="100"/>
        </p:scale>
        <p:origin x="26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EDCDD8F-6346-D180-3285-7BFF5BFC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88" y="266279"/>
            <a:ext cx="6718670" cy="967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869228A-BC92-5AE7-AE14-324D32E82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87" y="1438634"/>
            <a:ext cx="8591859" cy="4820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F121E95-A0C3-3AC8-A6E6-D7E59E08B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0982" y="6409619"/>
            <a:ext cx="1211802" cy="23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56CA-AFFE-BA42-82AB-F2C2BB69FAA0}" type="datetimeFigureOut">
              <a:rPr lang="en-US" smtClean="0"/>
              <a:t>6/26/24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D68C7D1-D533-1FBA-0ACC-DE24EF266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9970" y="6409619"/>
            <a:ext cx="3172042" cy="23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97A4BE-9B65-B1F7-0754-B47581021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30788" y="6409619"/>
            <a:ext cx="887767" cy="23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1834-CD42-9942-9F4D-5DB263DC6A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0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02672"/>
            <a:ext cx="2310414" cy="4723492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740" y="1402672"/>
            <a:ext cx="6134470" cy="4723492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162" y="4406901"/>
            <a:ext cx="838110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162" y="2906713"/>
            <a:ext cx="838110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0365"/>
            <a:ext cx="4154750" cy="4888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1798" y="1370365"/>
            <a:ext cx="4154750" cy="4888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0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588" y="1384859"/>
            <a:ext cx="416116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26" y="1384859"/>
            <a:ext cx="415475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5062D9B-45E6-373D-552B-4B678921292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000" y="2104009"/>
            <a:ext cx="4154750" cy="41547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4EC253E-40A2-8EB1-76A9-C93CCD771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1798" y="2104009"/>
            <a:ext cx="4154750" cy="41547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3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34" y="1269922"/>
            <a:ext cx="2849879" cy="14436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1269921"/>
            <a:ext cx="5331903" cy="48562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636" y="2713601"/>
            <a:ext cx="2849879" cy="34125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6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63" y="4676313"/>
            <a:ext cx="8536539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7764" y="268508"/>
            <a:ext cx="6663351" cy="42946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763" y="5243051"/>
            <a:ext cx="8536539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588" y="266279"/>
            <a:ext cx="6718670" cy="967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587" y="1438634"/>
            <a:ext cx="8591859" cy="4820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0982" y="6409619"/>
            <a:ext cx="1211802" cy="23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56CA-AFFE-BA42-82AB-F2C2BB69FAA0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9970" y="6409619"/>
            <a:ext cx="3172042" cy="23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30788" y="6409619"/>
            <a:ext cx="887767" cy="23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1834-CD42-9942-9F4D-5DB263DC6A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1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E30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A248E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A248E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A248E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9A248E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9A248E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9DEC955-F09D-C9A7-E254-B1C8CFF182AF}"/>
              </a:ext>
            </a:extLst>
          </p:cNvPr>
          <p:cNvSpPr/>
          <p:nvPr/>
        </p:nvSpPr>
        <p:spPr>
          <a:xfrm>
            <a:off x="1150071" y="2667128"/>
            <a:ext cx="2479249" cy="459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0070" y="2667128"/>
            <a:ext cx="2479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2E3092"/>
                </a:solidFill>
              </a:rPr>
              <a:t>Join us in Prague</a:t>
            </a:r>
          </a:p>
        </p:txBody>
      </p:sp>
    </p:spTree>
    <p:extLst>
      <p:ext uri="{BB962C8B-B14F-4D97-AF65-F5344CB8AC3E}">
        <p14:creationId xmlns:p14="http://schemas.microsoft.com/office/powerpoint/2010/main" val="413094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53" y="1175597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9253" y="2428294"/>
            <a:ext cx="8229600" cy="367247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49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  <Image xmlns="f41fa17a-99c4-4c5f-bcb4-a52bd907e64f" xsi:nil="true"/>
    <Number xmlns="f41fa17a-99c4-4c5f-bcb4-a52bd907e64f" xsi:nil="true"/>
  </documentManagement>
</p:properties>
</file>

<file path=customXml/itemProps1.xml><?xml version="1.0" encoding="utf-8"?>
<ds:datastoreItem xmlns:ds="http://schemas.openxmlformats.org/officeDocument/2006/customXml" ds:itemID="{CEC6AA59-30F2-4BA8-9A34-C6E6A1A6B192}"/>
</file>

<file path=customXml/itemProps2.xml><?xml version="1.0" encoding="utf-8"?>
<ds:datastoreItem xmlns:ds="http://schemas.openxmlformats.org/officeDocument/2006/customXml" ds:itemID="{EC0416DF-8358-4677-BFA7-11C92DF3EDA0}"/>
</file>

<file path=customXml/itemProps3.xml><?xml version="1.0" encoding="utf-8"?>
<ds:datastoreItem xmlns:ds="http://schemas.openxmlformats.org/officeDocument/2006/customXml" ds:itemID="{1EBC19E0-2E28-46E0-8EAD-1C5FB402617B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Lloyd Schroeder</cp:lastModifiedBy>
  <cp:revision>22</cp:revision>
  <dcterms:created xsi:type="dcterms:W3CDTF">2016-03-29T08:13:55Z</dcterms:created>
  <dcterms:modified xsi:type="dcterms:W3CDTF">2024-06-26T08:57:52Z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