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3092"/>
    <a:srgbClr val="005BAA"/>
    <a:srgbClr val="B50E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11"/>
    <p:restoredTop sz="94719"/>
  </p:normalViewPr>
  <p:slideViewPr>
    <p:cSldViewPr snapToGrid="0" snapToObjects="1">
      <p:cViewPr varScale="1">
        <p:scale>
          <a:sx n="186" d="100"/>
          <a:sy n="186" d="100"/>
        </p:scale>
        <p:origin x="200" y="2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8445" y="1230088"/>
            <a:ext cx="8686800" cy="3245659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C1DD2B-5D3F-5792-9244-7038B307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445" y="195487"/>
            <a:ext cx="7036755" cy="897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7ABF8A4-0556-A1B3-9806-CBF48963FA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80" y="4712539"/>
            <a:ext cx="1382376" cy="201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756CA-AFFE-BA42-82AB-F2C2BB69FAA0}" type="datetimeFigureOut">
              <a:rPr lang="en-US" smtClean="0"/>
              <a:pPr/>
              <a:t>6/26/24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9EF412-75DA-A3BB-DD19-6B198DBF58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81441" y="4712539"/>
            <a:ext cx="2189598" cy="201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26F93D6-4A1E-ED3B-327B-D8D7F14EA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60934" y="4712539"/>
            <a:ext cx="1818002" cy="201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1834-CD42-9942-9F4D-5DB263DC6A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81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6/26/24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6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2704" y="1251283"/>
            <a:ext cx="1436914" cy="3343339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2508" y="130629"/>
            <a:ext cx="7012692" cy="4463994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6/26/24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7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6/26/24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02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443" y="2734535"/>
            <a:ext cx="8638675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8443" y="1609394"/>
            <a:ext cx="8638675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6/26/24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66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8444" y="1201137"/>
            <a:ext cx="4262043" cy="3363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914" y="1201137"/>
            <a:ext cx="4262043" cy="3363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6/26/24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0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8444" y="1206195"/>
            <a:ext cx="4262042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914" y="1206195"/>
            <a:ext cx="4262042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6/26/24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0EC37D2-DF88-AA97-627C-5B425751EF7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78444" y="1799057"/>
            <a:ext cx="4262043" cy="27660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209D443-9EAE-9108-D618-66A055FBD3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7914" y="1799057"/>
            <a:ext cx="4262043" cy="27660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034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6/26/24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6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6/26/24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72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97" y="229862"/>
            <a:ext cx="2416626" cy="10827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8155" y="229862"/>
            <a:ext cx="4496420" cy="43647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2199" y="1312621"/>
            <a:ext cx="2416626" cy="32820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6/26/24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65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069" y="3284192"/>
            <a:ext cx="8611173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9070" y="151254"/>
            <a:ext cx="7016130" cy="30495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9070" y="3792633"/>
            <a:ext cx="8611174" cy="31872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6/26/24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41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8445" y="195487"/>
            <a:ext cx="7036755" cy="897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8444" y="1218425"/>
            <a:ext cx="8631799" cy="3415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4080" y="4712539"/>
            <a:ext cx="1382376" cy="201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756CA-AFFE-BA42-82AB-F2C2BB69FAA0}" type="datetimeFigureOut">
              <a:rPr lang="en-US" smtClean="0"/>
              <a:pPr/>
              <a:t>6/26/24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1441" y="4712539"/>
            <a:ext cx="2189598" cy="201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60934" y="4712539"/>
            <a:ext cx="1818002" cy="201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1834-CD42-9942-9F4D-5DB263DC6A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1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2E309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9A248E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9A248E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9A248E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9A248E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9A248E"/>
        </a:buClr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5057926-5996-C31D-F838-12290E0DFB04}"/>
              </a:ext>
            </a:extLst>
          </p:cNvPr>
          <p:cNvSpPr/>
          <p:nvPr/>
        </p:nvSpPr>
        <p:spPr>
          <a:xfrm>
            <a:off x="1263485" y="2497007"/>
            <a:ext cx="2479249" cy="459583"/>
          </a:xfrm>
          <a:prstGeom prst="roundRect">
            <a:avLst>
              <a:gd name="adj" fmla="val 50000"/>
            </a:avLst>
          </a:prstGeom>
          <a:solidFill>
            <a:srgbClr val="2E30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AF465B-6A81-2776-B769-88E07D078A00}"/>
              </a:ext>
            </a:extLst>
          </p:cNvPr>
          <p:cNvSpPr txBox="1"/>
          <p:nvPr/>
        </p:nvSpPr>
        <p:spPr>
          <a:xfrm>
            <a:off x="1263484" y="2497007"/>
            <a:ext cx="24792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Join us in Prague</a:t>
            </a:r>
          </a:p>
        </p:txBody>
      </p:sp>
    </p:spTree>
    <p:extLst>
      <p:ext uri="{BB962C8B-B14F-4D97-AF65-F5344CB8AC3E}">
        <p14:creationId xmlns:p14="http://schemas.microsoft.com/office/powerpoint/2010/main" val="4130942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913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22" ma:contentTypeDescription="Create a new document." ma:contentTypeScope="" ma:versionID="0f2e4dc4833b85b0e4dcf48732165127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9d02df8429b63164f71ef0f48df28581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Image" minOccurs="0"/>
                <xsd:element ref="ns2:Numb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Image" ma:index="28" nillable="true" ma:displayName="Image" ma:format="Thumbnail" ma:internalName="Image">
      <xsd:simpleType>
        <xsd:restriction base="dms:Unknown"/>
      </xsd:simpleType>
    </xsd:element>
    <xsd:element name="Number" ma:index="29" nillable="true" ma:displayName="Number" ma:format="Dropdown" ma:internalName="Number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  <Image xmlns="f41fa17a-99c4-4c5f-bcb4-a52bd907e64f" xsi:nil="true"/>
    <Number xmlns="f41fa17a-99c4-4c5f-bcb4-a52bd907e64f" xsi:nil="true"/>
  </documentManagement>
</p:properties>
</file>

<file path=customXml/itemProps1.xml><?xml version="1.0" encoding="utf-8"?>
<ds:datastoreItem xmlns:ds="http://schemas.openxmlformats.org/officeDocument/2006/customXml" ds:itemID="{93089367-72E6-4F68-A480-FA92247539F1}"/>
</file>

<file path=customXml/itemProps2.xml><?xml version="1.0" encoding="utf-8"?>
<ds:datastoreItem xmlns:ds="http://schemas.openxmlformats.org/officeDocument/2006/customXml" ds:itemID="{D2B1D408-AAED-494C-A7C3-E7E6E62A7468}"/>
</file>

<file path=customXml/itemProps3.xml><?xml version="1.0" encoding="utf-8"?>
<ds:datastoreItem xmlns:ds="http://schemas.openxmlformats.org/officeDocument/2006/customXml" ds:itemID="{0955F0BD-4D46-4E47-B570-185A3459E28A}"/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</Words>
  <Application>Microsoft Macintosh PowerPoint</Application>
  <PresentationFormat>On-screen Show (16:9)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>Roedz Creative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Lloyd Schroeder</dc:creator>
  <cp:lastModifiedBy>Lloyd Schroeder</cp:lastModifiedBy>
  <cp:revision>23</cp:revision>
  <dcterms:created xsi:type="dcterms:W3CDTF">2016-03-29T08:13:55Z</dcterms:created>
  <dcterms:modified xsi:type="dcterms:W3CDTF">2024-06-26T08:53:57Z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